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3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425" r:id="rId16"/>
    <p:sldId id="519" r:id="rId17"/>
    <p:sldId id="520" r:id="rId18"/>
    <p:sldId id="521" r:id="rId19"/>
    <p:sldId id="434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433" r:id="rId40"/>
    <p:sldId id="685" r:id="rId41"/>
    <p:sldId id="686" r:id="rId42"/>
    <p:sldId id="687" r:id="rId43"/>
    <p:sldId id="688" r:id="rId44"/>
    <p:sldId id="689" r:id="rId45"/>
    <p:sldId id="690" r:id="rId46"/>
    <p:sldId id="691" r:id="rId47"/>
    <p:sldId id="692" r:id="rId48"/>
    <p:sldId id="693" r:id="rId49"/>
    <p:sldId id="694" r:id="rId50"/>
    <p:sldId id="695" r:id="rId51"/>
    <p:sldId id="696" r:id="rId52"/>
    <p:sldId id="697" r:id="rId53"/>
    <p:sldId id="698" r:id="rId54"/>
    <p:sldId id="699" r:id="rId55"/>
    <p:sldId id="700" r:id="rId56"/>
    <p:sldId id="701" r:id="rId57"/>
    <p:sldId id="702" r:id="rId58"/>
    <p:sldId id="703" r:id="rId59"/>
    <p:sldId id="704" r:id="rId60"/>
    <p:sldId id="705" r:id="rId61"/>
    <p:sldId id="706" r:id="rId62"/>
    <p:sldId id="707" r:id="rId63"/>
    <p:sldId id="708" r:id="rId64"/>
    <p:sldId id="709" r:id="rId65"/>
    <p:sldId id="710" r:id="rId66"/>
    <p:sldId id="711" r:id="rId67"/>
    <p:sldId id="712" r:id="rId68"/>
    <p:sldId id="713" r:id="rId69"/>
    <p:sldId id="714" r:id="rId70"/>
    <p:sldId id="715" r:id="rId71"/>
    <p:sldId id="716" r:id="rId72"/>
    <p:sldId id="717" r:id="rId73"/>
    <p:sldId id="267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571" r:id="rId94"/>
    <p:sldId id="572" r:id="rId95"/>
    <p:sldId id="573" r:id="rId96"/>
    <p:sldId id="574" r:id="rId97"/>
    <p:sldId id="575" r:id="rId98"/>
    <p:sldId id="576" r:id="rId99"/>
    <p:sldId id="577" r:id="rId100"/>
    <p:sldId id="578" r:id="rId101"/>
    <p:sldId id="579" r:id="rId102"/>
    <p:sldId id="580" r:id="rId103"/>
    <p:sldId id="581" r:id="rId104"/>
    <p:sldId id="582" r:id="rId105"/>
    <p:sldId id="583" r:id="rId106"/>
    <p:sldId id="584" r:id="rId107"/>
    <p:sldId id="585" r:id="rId108"/>
    <p:sldId id="586" r:id="rId109"/>
    <p:sldId id="587" r:id="rId110"/>
    <p:sldId id="588" r:id="rId111"/>
    <p:sldId id="589" r:id="rId112"/>
    <p:sldId id="590" r:id="rId113"/>
    <p:sldId id="591" r:id="rId114"/>
    <p:sldId id="592" r:id="rId115"/>
    <p:sldId id="593" r:id="rId116"/>
    <p:sldId id="594" r:id="rId117"/>
    <p:sldId id="595" r:id="rId118"/>
    <p:sldId id="596" r:id="rId119"/>
    <p:sldId id="597" r:id="rId120"/>
    <p:sldId id="598" r:id="rId121"/>
    <p:sldId id="599" r:id="rId122"/>
    <p:sldId id="600" r:id="rId123"/>
    <p:sldId id="601" r:id="rId124"/>
    <p:sldId id="290" r:id="rId125"/>
    <p:sldId id="651" r:id="rId126"/>
    <p:sldId id="652" r:id="rId127"/>
    <p:sldId id="653" r:id="rId128"/>
    <p:sldId id="654" r:id="rId129"/>
    <p:sldId id="655" r:id="rId130"/>
    <p:sldId id="656" r:id="rId131"/>
    <p:sldId id="657" r:id="rId132"/>
    <p:sldId id="658" r:id="rId133"/>
    <p:sldId id="659" r:id="rId134"/>
    <p:sldId id="660" r:id="rId135"/>
    <p:sldId id="661" r:id="rId136"/>
    <p:sldId id="662" r:id="rId137"/>
    <p:sldId id="663" r:id="rId138"/>
    <p:sldId id="664" r:id="rId139"/>
    <p:sldId id="665" r:id="rId140"/>
    <p:sldId id="666" r:id="rId141"/>
    <p:sldId id="667" r:id="rId142"/>
    <p:sldId id="668" r:id="rId143"/>
    <p:sldId id="669" r:id="rId144"/>
    <p:sldId id="670" r:id="rId145"/>
    <p:sldId id="671" r:id="rId146"/>
    <p:sldId id="672" r:id="rId147"/>
    <p:sldId id="673" r:id="rId148"/>
    <p:sldId id="674" r:id="rId149"/>
    <p:sldId id="675" r:id="rId150"/>
    <p:sldId id="676" r:id="rId151"/>
    <p:sldId id="677" r:id="rId152"/>
    <p:sldId id="678" r:id="rId153"/>
    <p:sldId id="679" r:id="rId154"/>
    <p:sldId id="680" r:id="rId155"/>
    <p:sldId id="681" r:id="rId156"/>
    <p:sldId id="682" r:id="rId157"/>
    <p:sldId id="683" r:id="rId158"/>
    <p:sldId id="684" r:id="rId159"/>
    <p:sldId id="424" r:id="rId160"/>
    <p:sldId id="423" r:id="rId161"/>
    <p:sldId id="326" r:id="rId1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4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744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9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941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6762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674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477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5348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045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4222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330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576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789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10.png"/><Relationship Id="rId3" Type="http://schemas.openxmlformats.org/officeDocument/2006/relationships/image" Target="../media/image204.png"/><Relationship Id="rId7" Type="http://schemas.openxmlformats.org/officeDocument/2006/relationships/image" Target="../media/image207.png"/><Relationship Id="rId12" Type="http://schemas.microsoft.com/office/2007/relationships/hdphoto" Target="../media/hdphoto4.wdp"/><Relationship Id="rId17" Type="http://schemas.openxmlformats.org/officeDocument/2006/relationships/image" Target="../media/image214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09.png"/><Relationship Id="rId5" Type="http://schemas.openxmlformats.org/officeDocument/2006/relationships/image" Target="../media/image205.png"/><Relationship Id="rId15" Type="http://schemas.openxmlformats.org/officeDocument/2006/relationships/image" Target="../media/image21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08.png"/><Relationship Id="rId14" Type="http://schemas.openxmlformats.org/officeDocument/2006/relationships/image" Target="../media/image21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0.png"/><Relationship Id="rId3" Type="http://schemas.openxmlformats.org/officeDocument/2006/relationships/image" Target="../media/image209.png"/><Relationship Id="rId7" Type="http://schemas.openxmlformats.org/officeDocument/2006/relationships/image" Target="../media/image205.pn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04.png"/><Relationship Id="rId15" Type="http://schemas.openxmlformats.org/officeDocument/2006/relationships/image" Target="../media/image212.png"/><Relationship Id="rId10" Type="http://schemas.openxmlformats.org/officeDocument/2006/relationships/image" Target="../media/image208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21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0.png"/><Relationship Id="rId3" Type="http://schemas.openxmlformats.org/officeDocument/2006/relationships/image" Target="../media/image209.png"/><Relationship Id="rId7" Type="http://schemas.openxmlformats.org/officeDocument/2006/relationships/image" Target="../media/image205.pn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04.png"/><Relationship Id="rId15" Type="http://schemas.openxmlformats.org/officeDocument/2006/relationships/image" Target="../media/image212.png"/><Relationship Id="rId10" Type="http://schemas.openxmlformats.org/officeDocument/2006/relationships/image" Target="../media/image208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21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90:7080/javaexp/gr2_kht/user_w_ht_mainIndex.js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ezen-033\Desktop\공지사항관리자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119188"/>
            <a:ext cx="5114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zen-033\Desktop\공지사항관리자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3562350"/>
            <a:ext cx="52292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62750" y="16764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2750" y="4144446"/>
            <a:ext cx="268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삭제완료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지워서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5157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480066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882376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180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500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174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6815948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3489311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548646" y="1415991"/>
            <a:ext cx="332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r>
              <a:rPr lang="ko-KR" altLang="en-US" dirty="0" err="1"/>
              <a:t>및이용가이드</a:t>
            </a:r>
            <a:r>
              <a:rPr lang="ko-KR" altLang="en-US" dirty="0"/>
              <a:t>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>
                <a:solidFill>
                  <a:srgbClr val="FF0000"/>
                </a:solidFill>
              </a:rPr>
              <a:t>FAQ</a:t>
            </a:r>
            <a:r>
              <a:rPr lang="ko-KR" altLang="en-US" sz="1200" dirty="0" err="1">
                <a:solidFill>
                  <a:srgbClr val="FF0000"/>
                </a:solidFill>
              </a:rPr>
              <a:t>및이용가이드</a:t>
            </a:r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F60404-9A2E-404A-89C4-1A17238A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83309"/>
            <a:ext cx="3345478" cy="4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97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3838"/>
            <a:ext cx="3724275" cy="64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24" y="914399"/>
            <a:ext cx="7282728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2971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78807996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482638880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2516490398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89829730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 검색 가능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/>
                        <a:t>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FAQ</a:t>
            </a:r>
            <a:r>
              <a:rPr lang="ko-KR" altLang="en-US" sz="12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0874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540571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2301580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605064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177047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121037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거래금지품목리스트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욕설 및 성희롱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선정적 물품 판매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설명이 부족한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ezen-033\Desktop\faq관리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738187"/>
            <a:ext cx="10453688" cy="52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4922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ezen-033\Desktop\faq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371474"/>
            <a:ext cx="9834563" cy="60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361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ezen-033\Desktop\faq관리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595439"/>
            <a:ext cx="8155572" cy="47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95413" y="447675"/>
            <a:ext cx="704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등록 시 이미지 등록은 </a:t>
            </a:r>
            <a:r>
              <a:rPr lang="ko-KR" altLang="en-US" dirty="0" err="1" smtClean="0"/>
              <a:t>미구현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이미지를 업로드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11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304113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7829583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677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88908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49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988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61659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17361895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1DE04F-7056-4F27-AD47-9A290528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12" y="2369145"/>
            <a:ext cx="3278222" cy="39830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386F5DD-B634-4C4C-A2A6-AB5F74755FC4}"/>
              </a:ext>
            </a:extLst>
          </p:cNvPr>
          <p:cNvSpPr/>
          <p:nvPr/>
        </p:nvSpPr>
        <p:spPr>
          <a:xfrm>
            <a:off x="1607879" y="248951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36B92E6-89CA-4207-B100-73FDA2D63536}"/>
              </a:ext>
            </a:extLst>
          </p:cNvPr>
          <p:cNvSpPr/>
          <p:nvPr/>
        </p:nvSpPr>
        <p:spPr>
          <a:xfrm>
            <a:off x="5103565" y="2487447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199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ezen-033\Desktop\q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33363"/>
            <a:ext cx="3676650" cy="65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1276350"/>
            <a:ext cx="5821362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588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648716679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87579406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101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67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6208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98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706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474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86126040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655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ezen-033\Desktop\빌려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1449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zen-033\Desktop\빌려요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5" y="739378"/>
            <a:ext cx="6847146" cy="51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1083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1258324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44235063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776339461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1878482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963169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42606546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6029735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3946465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7" y="2119625"/>
            <a:ext cx="8113531" cy="108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44" y="3417223"/>
            <a:ext cx="6115050" cy="2895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75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1848270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12863198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323884204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16395000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315037" y="939933"/>
            <a:ext cx="1186962" cy="4220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갈매기형 수장 38"/>
          <p:cNvSpPr/>
          <p:nvPr/>
        </p:nvSpPr>
        <p:spPr>
          <a:xfrm rot="5400000">
            <a:off x="9202479" y="1002473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2719369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4928354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765944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3721734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5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507908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16668035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41" y="1056322"/>
            <a:ext cx="6683707" cy="422225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2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6470216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3283334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>
            <a:stCxn id="1027" idx="0"/>
          </p:cNvCxnSpPr>
          <p:nvPr/>
        </p:nvCxnSpPr>
        <p:spPr>
          <a:xfrm flipH="1" flipV="1">
            <a:off x="7398809" y="1652155"/>
            <a:ext cx="797208" cy="10843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642" y="2736522"/>
            <a:ext cx="6762750" cy="30384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6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7696736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5495576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612611640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44670481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1450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15293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68;g7c553259d1_0_81"/>
          <p:cNvSpPr/>
          <p:nvPr/>
        </p:nvSpPr>
        <p:spPr>
          <a:xfrm>
            <a:off x="679740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55469" y="1337092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사용자</a:t>
            </a:r>
            <a:r>
              <a:rPr lang="en-US" altLang="ko-KR" sz="1400" dirty="0" smtClean="0">
                <a:solidFill>
                  <a:schemeClr val="tx1"/>
                </a:solidFill>
              </a:rPr>
              <a:t>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56613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상품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357774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의견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58935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360097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팔로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7216" y="1341531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카테고리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37216" y="1756886"/>
            <a:ext cx="1928046" cy="39920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31449" y="5796938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01759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72067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855469" y="2176682"/>
            <a:ext cx="1928046" cy="4396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r>
              <a:rPr lang="ko-KR" altLang="en-US" sz="1400" dirty="0" smtClean="0">
                <a:solidFill>
                  <a:schemeClr val="tx1"/>
                </a:solidFill>
              </a:rPr>
              <a:t> 메뉴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6350539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53013613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924660824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1708219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97302" y="1882226"/>
            <a:ext cx="4264668" cy="2153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광고용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슬라이드 배너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200086" y="2780627"/>
            <a:ext cx="372107" cy="35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2473458" y="2780627"/>
            <a:ext cx="372107" cy="33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99076" y="4139015"/>
            <a:ext cx="4264668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97303" y="4530288"/>
            <a:ext cx="4264668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72" y="4633044"/>
            <a:ext cx="1189673" cy="17627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77" y="4633044"/>
            <a:ext cx="1189673" cy="1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4602550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6" y="126355"/>
            <a:ext cx="3752850" cy="667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86" y="1325278"/>
            <a:ext cx="8353425" cy="53625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3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489762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1466557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45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391482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5373432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104527"/>
            <a:ext cx="9639310" cy="65173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9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6054567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5159134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" y="41114"/>
            <a:ext cx="9145727" cy="67306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84540"/>
            <a:ext cx="52578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72594"/>
            <a:ext cx="4911312" cy="25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15879"/>
            <a:ext cx="5257800" cy="3762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03933"/>
            <a:ext cx="4911312" cy="257295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29" idx="1"/>
          </p:cNvCxnSpPr>
          <p:nvPr/>
        </p:nvCxnSpPr>
        <p:spPr>
          <a:xfrm flipH="1">
            <a:off x="4986068" y="1997067"/>
            <a:ext cx="1023663" cy="2435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0" idx="1"/>
          </p:cNvCxnSpPr>
          <p:nvPr/>
        </p:nvCxnSpPr>
        <p:spPr>
          <a:xfrm flipH="1" flipV="1">
            <a:off x="4620102" y="3572007"/>
            <a:ext cx="1389629" cy="1818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1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31037839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93476937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905806918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8318237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2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0663805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042" y="548282"/>
            <a:ext cx="3790950" cy="623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2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4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495007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337244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8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122212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843898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5" y="3865684"/>
            <a:ext cx="7905750" cy="259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1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262291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80938640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17" y="4025704"/>
            <a:ext cx="5553075" cy="19431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0" idx="0"/>
          </p:cNvCxnSpPr>
          <p:nvPr/>
        </p:nvCxnSpPr>
        <p:spPr>
          <a:xfrm flipH="1" flipV="1">
            <a:off x="5527964" y="2287179"/>
            <a:ext cx="3363191" cy="17385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5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7808717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968548547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569035945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1150840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8129024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305" y="34803"/>
            <a:ext cx="371475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9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884446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등급관리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279903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회원의 등급 이미지만 컬러로 활성화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현재 회원의 등급 설명과 다음 등급이 되기 위한 조건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 등급별 혜택 안내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31207"/>
              </p:ext>
            </p:extLst>
          </p:nvPr>
        </p:nvGraphicFramePr>
        <p:xfrm>
          <a:off x="322101" y="4046219"/>
          <a:ext cx="7747479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59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5478780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61500" y="138391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</a:rPr>
              <a:t>	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등급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085" y="1876737"/>
            <a:ext cx="1194814" cy="11298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90" y="1874596"/>
            <a:ext cx="1166116" cy="113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3" y="6220828"/>
            <a:ext cx="301408" cy="2850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5780380"/>
            <a:ext cx="303631" cy="295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459" y="1872456"/>
            <a:ext cx="1388951" cy="11373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1872456"/>
            <a:ext cx="1467999" cy="1134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83" y="1877886"/>
            <a:ext cx="1292218" cy="11286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46" y="5383561"/>
            <a:ext cx="299709" cy="2454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2" y="4955943"/>
            <a:ext cx="297472" cy="2298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955" y="4522344"/>
            <a:ext cx="285865" cy="249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820" y="3223260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회원님의 현재 등급은 </a:t>
            </a:r>
            <a:r>
              <a:rPr lang="en-US" altLang="ko-KR" dirty="0" smtClean="0"/>
              <a:t>VIP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ko-KR" altLang="en-US" dirty="0" smtClean="0"/>
              <a:t>다음 등급까지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의 활동이 더 필요합니다 </a:t>
            </a:r>
            <a:endParaRPr lang="ko-KR" altLang="en-US" dirty="0"/>
          </a:p>
        </p:txBody>
      </p:sp>
      <p:sp>
        <p:nvSpPr>
          <p:cNvPr id="22" name="Google Shape;173;g7c553259d1_0_81"/>
          <p:cNvSpPr/>
          <p:nvPr/>
        </p:nvSpPr>
        <p:spPr>
          <a:xfrm>
            <a:off x="5182055" y="19636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3;g7c553259d1_0_81"/>
          <p:cNvSpPr/>
          <p:nvPr/>
        </p:nvSpPr>
        <p:spPr>
          <a:xfrm>
            <a:off x="617675" y="33797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409178" y="40124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" y="66511"/>
            <a:ext cx="10777884" cy="475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" y="4817532"/>
            <a:ext cx="10980442" cy="188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91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4172741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92127841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270781590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4944672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84259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45916353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3859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12" y="475793"/>
            <a:ext cx="3752850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2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3969466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1238516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56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267805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146257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2" y="97823"/>
            <a:ext cx="8613655" cy="65731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1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751384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995557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" y="88848"/>
            <a:ext cx="8183164" cy="667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426901"/>
            <a:ext cx="5656203" cy="23148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3076356"/>
            <a:ext cx="4711681" cy="30475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6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077676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8306780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160230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481212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" y="30979"/>
            <a:ext cx="8246801" cy="68417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85" y="3159407"/>
            <a:ext cx="6219825" cy="3286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6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9476261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4" y="701851"/>
            <a:ext cx="6934200" cy="3933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4" y="4625905"/>
            <a:ext cx="8094522" cy="198426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45" y="1850045"/>
            <a:ext cx="7677150" cy="20383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28" y="108717"/>
            <a:ext cx="6324600" cy="2362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088432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79" y="11966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17" y="265470"/>
            <a:ext cx="7524750" cy="20955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96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2" y="2060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3" y="1772114"/>
            <a:ext cx="4960862" cy="177951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5" y="4197351"/>
            <a:ext cx="8095192" cy="217765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57" y="55199"/>
            <a:ext cx="6457950" cy="488632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5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79" y="25823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06" y="706967"/>
            <a:ext cx="5419725" cy="2209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5" y="1666346"/>
            <a:ext cx="5191125" cy="2238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6" y="3752321"/>
            <a:ext cx="10153650" cy="29241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1590145"/>
            <a:ext cx="6248400" cy="23907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9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813189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8966384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66738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9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9454232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9270993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" y="58594"/>
            <a:ext cx="9289472" cy="66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1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00891"/>
            <a:ext cx="8034337" cy="653101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76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43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마지막 </a:t>
            </a:r>
            <a:r>
              <a:rPr lang="en-US" altLang="ko-KR" b="1" dirty="0" err="1" smtClean="0"/>
              <a:t>FeedBack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화면 구현 시 디자인에 대한 부담감이 적었음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en-US" altLang="ko-KR" b="1" dirty="0" smtClean="0"/>
              <a:t>JSP</a:t>
            </a:r>
            <a:r>
              <a:rPr lang="ko-KR" altLang="en-US" b="1" dirty="0" smtClean="0"/>
              <a:t>에 대한 감이 잡혀 가고 있음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우리의 역량에 비해 목표치가 높아 구현 못한 기능이 많음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데이터 베이스 설계의 정교화가 필요</a:t>
            </a: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/>
              <a:t>&gt;&gt; </a:t>
            </a:r>
            <a:r>
              <a:rPr lang="ko-KR" altLang="en-US" b="1" dirty="0" smtClean="0"/>
              <a:t>다음 프로젝트에는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- </a:t>
            </a:r>
            <a:r>
              <a:rPr lang="ko-KR" altLang="en-US" b="1" dirty="0" smtClean="0"/>
              <a:t>역량을 고려해서 집중할 수 있도록 화면 구현 및 기능 정하기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패키지</a:t>
            </a:r>
            <a:r>
              <a:rPr lang="en-US" altLang="ko-KR" b="1" dirty="0"/>
              <a:t>, </a:t>
            </a:r>
            <a:r>
              <a:rPr lang="ko-KR" altLang="en-US" b="1" dirty="0"/>
              <a:t>모듈</a:t>
            </a:r>
            <a:r>
              <a:rPr lang="en-US" altLang="ko-KR" b="1" dirty="0"/>
              <a:t>, </a:t>
            </a:r>
            <a:r>
              <a:rPr lang="ko-KR" altLang="en-US" b="1" dirty="0" err="1"/>
              <a:t>변수명</a:t>
            </a:r>
            <a:r>
              <a:rPr lang="ko-KR" altLang="en-US" b="1" dirty="0"/>
              <a:t> 등 공통으로 사용하는 것들을 </a:t>
            </a:r>
            <a:r>
              <a:rPr lang="ko-KR" altLang="en-US" b="1" dirty="0" smtClean="0"/>
              <a:t>초기에 </a:t>
            </a:r>
            <a:r>
              <a:rPr lang="ko-KR" altLang="en-US" b="1" dirty="0" err="1" smtClean="0"/>
              <a:t>통일할것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en-US" altLang="ko-KR" b="1" dirty="0" err="1" smtClean="0"/>
              <a:t>jspinclude</a:t>
            </a:r>
            <a:r>
              <a:rPr lang="ko-KR" altLang="en-US" b="1" dirty="0" smtClean="0"/>
              <a:t>를 이용하여 화면 통합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마지막 </a:t>
            </a:r>
            <a:r>
              <a:rPr lang="en-US" altLang="ko-KR" dirty="0" err="1" smtClean="0"/>
              <a:t>FeedBack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3" y="1464740"/>
            <a:ext cx="1770662" cy="183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155" y="5881254"/>
            <a:ext cx="87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http://192.168.4.90:7080/javaexp/gr2_kht/user_w_ht_mainIndex.jsp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9" y="494002"/>
            <a:ext cx="11915445" cy="589640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8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3" y="1271154"/>
            <a:ext cx="10889511" cy="425680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3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80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1" y="217835"/>
            <a:ext cx="5907506" cy="6372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56" y="1290182"/>
            <a:ext cx="5672611" cy="37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28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6" y="444199"/>
            <a:ext cx="6536195" cy="473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78" y="171358"/>
            <a:ext cx="6453153" cy="38771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51" y="4048489"/>
            <a:ext cx="6210300" cy="2495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65" y="5038483"/>
            <a:ext cx="5591175" cy="10477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26093" y="1102290"/>
            <a:ext cx="1390389" cy="14905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936" y="258731"/>
            <a:ext cx="7571216" cy="17087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866" y="2856652"/>
            <a:ext cx="6153150" cy="17240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796" y="1847589"/>
            <a:ext cx="53244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7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7" y="142875"/>
            <a:ext cx="8629650" cy="6715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03" y="590223"/>
            <a:ext cx="5086350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815" y="1504296"/>
            <a:ext cx="6257925" cy="426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72" y="457491"/>
            <a:ext cx="7467600" cy="70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2" y="1932064"/>
            <a:ext cx="75342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22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71" y="399586"/>
            <a:ext cx="7943850" cy="501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089" y="175868"/>
            <a:ext cx="6753225" cy="2105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4" y="3113696"/>
            <a:ext cx="62579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3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48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8" y="257176"/>
            <a:ext cx="6678621" cy="5154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5" y="380152"/>
            <a:ext cx="6734175" cy="96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337" y="1640910"/>
            <a:ext cx="6636134" cy="2167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2" y="3403882"/>
            <a:ext cx="9086850" cy="2981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111" y="2908584"/>
            <a:ext cx="94964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 smtClean="0"/>
              <a:t>안드로이드</a:t>
            </a:r>
            <a:r>
              <a:rPr lang="ko-KR" altLang="en-US" dirty="0" smtClean="0"/>
              <a:t> 화면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2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742" y="1573427"/>
            <a:ext cx="2883962" cy="47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70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71" y="926925"/>
            <a:ext cx="3271007" cy="46659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38571" y="1327759"/>
            <a:ext cx="3271007" cy="914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1" y="316672"/>
            <a:ext cx="5514975" cy="588645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4609578" y="1784959"/>
            <a:ext cx="981803" cy="1474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5314" y="1293083"/>
            <a:ext cx="366712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50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45" y="-119269"/>
            <a:ext cx="3250406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05948" y="1192696"/>
            <a:ext cx="1683026" cy="1232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38" y="2372038"/>
            <a:ext cx="9992648" cy="43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3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264" y="1418710"/>
            <a:ext cx="37052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12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43" y="569843"/>
            <a:ext cx="2572060" cy="5426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57" y="1444900"/>
            <a:ext cx="6753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8252" y="1474574"/>
            <a:ext cx="3402439" cy="491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7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86" y="662473"/>
            <a:ext cx="2427854" cy="5122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73" y="124603"/>
            <a:ext cx="8201025" cy="2926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973" y="3387012"/>
            <a:ext cx="7185835" cy="25950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55780" y="3387012"/>
            <a:ext cx="2496060" cy="16328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0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A69A7213-2ABC-427E-911C-53CE6AF763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659F9661-A9AD-4E09-BA4A-59A0329574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65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9C1D8195-390B-4697-9AAF-669837E32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0B59C8F3-7A45-40E7-9F6F-A280B375E1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57E60B41-DD47-4A4B-82FF-F0B7AEF7E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="" xmlns:a16="http://schemas.microsoft.com/office/drawing/2014/main" id="{6AF92742-DDED-40F3-A4EB-D1B670C849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BEFC6DE6-3EF0-4516-BFBF-3A06286174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E30D426F-2EC1-4D98-8045-5479764286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129074EE-ABF1-4EF6-A03C-DAADB1BFF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74C9B8DE-F2F0-43E6-9660-23534455F8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FA4C0D83-012D-4878-9F4C-AD00B90AC4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0C0F0D59-1BA2-444D-BAFD-F57A667432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66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17" y="449213"/>
            <a:ext cx="3172268" cy="5630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59" y="439687"/>
            <a:ext cx="3191320" cy="56395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73" y="439687"/>
            <a:ext cx="3191320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38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21" y="372495"/>
            <a:ext cx="3191320" cy="5668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793" y="372495"/>
            <a:ext cx="320084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29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73" y="235055"/>
            <a:ext cx="7512908" cy="38742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73" y="4348332"/>
            <a:ext cx="7512908" cy="1093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3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="" xmlns:a16="http://schemas.microsoft.com/office/drawing/2014/main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15ED9EDB-CF0A-4E59-BA0D-1BE8CBB491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="" xmlns:a16="http://schemas.microsoft.com/office/drawing/2014/main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="" xmlns:a16="http://schemas.microsoft.com/office/drawing/2014/main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="" xmlns:a16="http://schemas.microsoft.com/office/drawing/2014/main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05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62" y="502505"/>
            <a:ext cx="3162741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67" y="128344"/>
            <a:ext cx="9051650" cy="491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48" y="5475183"/>
            <a:ext cx="5919333" cy="2378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54" y="5805129"/>
            <a:ext cx="9801881" cy="8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7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41" y="531125"/>
            <a:ext cx="9093975" cy="4928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87" y="5795731"/>
            <a:ext cx="6983252" cy="7039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448" y="1380249"/>
            <a:ext cx="2381582" cy="533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161793"/>
            <a:ext cx="196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404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28" y="3665044"/>
            <a:ext cx="3701025" cy="26579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223" y="4581146"/>
            <a:ext cx="2173271" cy="6609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6" y="970521"/>
            <a:ext cx="11591664" cy="21186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0087" y="313262"/>
            <a:ext cx="27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 프로세스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26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19" y="4474502"/>
            <a:ext cx="4651120" cy="10778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82" y="4396404"/>
            <a:ext cx="5878412" cy="1233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79" y="902274"/>
            <a:ext cx="10698068" cy="221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227" y="214408"/>
            <a:ext cx="196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 smtClean="0"/>
              <a:t> 상단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6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13" y="1144463"/>
            <a:ext cx="10495253" cy="1498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313262"/>
            <a:ext cx="292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 프로세스 페이지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7" y="5197510"/>
            <a:ext cx="11252886" cy="1236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589" y="4518678"/>
            <a:ext cx="292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382" y="2709329"/>
            <a:ext cx="4717073" cy="12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4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="" xmlns:a16="http://schemas.microsoft.com/office/drawing/2014/main" id="{40FB2DB6-A515-4915-A8A9-7E513800D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="" xmlns:a16="http://schemas.microsoft.com/office/drawing/2014/main" id="{612214B3-67AB-4F9C-8335-09C141ED6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C70A04D7-E27B-4E46-B6D4-2D6F40CC3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94747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37" y="214184"/>
            <a:ext cx="8267127" cy="4650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42" y="5306239"/>
            <a:ext cx="7242279" cy="215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65" y="5623146"/>
            <a:ext cx="186716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3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44" y="296563"/>
            <a:ext cx="8446402" cy="4566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57" y="5163432"/>
            <a:ext cx="9288171" cy="238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71" y="5627910"/>
            <a:ext cx="276263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78698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0209"/>
            <a:ext cx="8732108" cy="4744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81" y="5519847"/>
            <a:ext cx="10040751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16" y="5912297"/>
            <a:ext cx="9292280" cy="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43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0C399127-1547-4622-BA81-940726092E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="" xmlns:a16="http://schemas.microsoft.com/office/drawing/2014/main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2761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91" y="263611"/>
            <a:ext cx="8044557" cy="43578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25" y="4823807"/>
            <a:ext cx="5811061" cy="2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25" y="5240964"/>
            <a:ext cx="490606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22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="" xmlns:a16="http://schemas.microsoft.com/office/drawing/2014/main" id="{E8DA82EE-D39A-4102-A5ED-02585A10E4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="" xmlns:a16="http://schemas.microsoft.com/office/drawing/2014/main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="" xmlns:a16="http://schemas.microsoft.com/office/drawing/2014/main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="" xmlns:a16="http://schemas.microsoft.com/office/drawing/2014/main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="" xmlns:a16="http://schemas.microsoft.com/office/drawing/2014/main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502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:a16="http://schemas.microsoft.com/office/drawing/2014/main" xmlns="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:a16="http://schemas.microsoft.com/office/drawing/2014/main" xmlns="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:a16="http://schemas.microsoft.com/office/drawing/2014/main" xmlns="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:a16="http://schemas.microsoft.com/office/drawing/2014/main" xmlns="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:a16="http://schemas.microsoft.com/office/drawing/2014/main" xmlns="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0" y="502508"/>
            <a:ext cx="8826827" cy="47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43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53" y="148280"/>
            <a:ext cx="7732584" cy="43495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92" y="5286774"/>
            <a:ext cx="9242854" cy="13078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82" y="4792290"/>
            <a:ext cx="2400635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46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" y="1496827"/>
            <a:ext cx="3437261" cy="28774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389498" y="1492029"/>
            <a:ext cx="2983367" cy="3835515"/>
            <a:chOff x="4768438" y="925955"/>
            <a:chExt cx="2731181" cy="351424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438" y="925955"/>
              <a:ext cx="2519497" cy="12848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438" y="1416909"/>
              <a:ext cx="2731181" cy="302328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358" y="1492029"/>
            <a:ext cx="3367659" cy="3840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1492" y="481913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userinfo.jsp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40962" y="5498762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Userinfo_db.java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8327" y="5498762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P4MEMBER.java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8431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="" xmlns:a16="http://schemas.microsoft.com/office/drawing/2014/main" id="{846B58C4-5B0F-481A-8F9F-4B91DFB016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="" xmlns:a16="http://schemas.microsoft.com/office/drawing/2014/main" id="{F8A98F5A-FADD-4C50-A9CF-186F1A8BDB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5735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11" y="189470"/>
            <a:ext cx="7559657" cy="42589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46" y="4959676"/>
            <a:ext cx="5409451" cy="1816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411" y="5300078"/>
            <a:ext cx="2622726" cy="758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0834" y="6217332"/>
            <a:ext cx="75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제공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11038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="" xmlns:a16="http://schemas.microsoft.com/office/drawing/2014/main" id="{462CB2BF-7A21-4FC6-80E0-AE139F9BB1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="" xmlns:a16="http://schemas.microsoft.com/office/drawing/2014/main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="" xmlns:a16="http://schemas.microsoft.com/office/drawing/2014/main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="" xmlns:a16="http://schemas.microsoft.com/office/drawing/2014/main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="" xmlns:a16="http://schemas.microsoft.com/office/drawing/2014/main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5318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5" y="107092"/>
            <a:ext cx="8699157" cy="48932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83" y="5126241"/>
            <a:ext cx="5858693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74" y="5481784"/>
            <a:ext cx="4292139" cy="12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39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="" xmlns:a16="http://schemas.microsoft.com/office/drawing/2014/main" id="{14615CCF-18BE-4CF4-B576-F680492D66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="" xmlns:a16="http://schemas.microsoft.com/office/drawing/2014/main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="" xmlns:a16="http://schemas.microsoft.com/office/drawing/2014/main" id="{B367CAC9-29A5-4744-9F3E-F189702434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8519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06" y="181958"/>
            <a:ext cx="8192559" cy="4608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0" y="5043629"/>
            <a:ext cx="9669645" cy="4032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25" y="5769721"/>
            <a:ext cx="2510842" cy="6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8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5027753"/>
            <a:ext cx="8814815" cy="326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94" y="5511095"/>
            <a:ext cx="3305907" cy="11286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072" y="164065"/>
            <a:ext cx="8192559" cy="46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="" xmlns:a16="http://schemas.microsoft.com/office/drawing/2014/main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63C6EBD3-EE76-4A4E-A009-555C41B64A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="" xmlns:a16="http://schemas.microsoft.com/office/drawing/2014/main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="" xmlns:a16="http://schemas.microsoft.com/office/drawing/2014/main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2031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34" y="955587"/>
            <a:ext cx="9577119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6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69" y="309644"/>
            <a:ext cx="4117154" cy="2861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02" y="3539910"/>
            <a:ext cx="4182287" cy="2747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24" y="309644"/>
            <a:ext cx="4506742" cy="59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1762" y="635137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/ DB</a:t>
            </a:r>
            <a:r>
              <a:rPr lang="ko-KR" altLang="en-US" dirty="0" smtClean="0"/>
              <a:t>모듈 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53016" y="102973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128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7597860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50313025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142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13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2670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02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5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756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858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50346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2944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99194306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9884A6-7729-45DF-9986-66238BE2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51011"/>
            <a:ext cx="3326860" cy="3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89707"/>
            <a:ext cx="3667125" cy="646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5325" y="1504950"/>
            <a:ext cx="4114800" cy="4752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4" y="1535668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1027" name="Picture 3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2462213"/>
            <a:ext cx="6049962" cy="3438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50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11278762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794886043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3687602093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84348"/>
              </p:ext>
            </p:extLst>
          </p:nvPr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공지사항등록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4547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74942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코로나관련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설연휴관련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배송 지연관련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556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821574960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2230130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5" y="426941"/>
            <a:ext cx="11830175" cy="600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171950"/>
            <a:ext cx="2076450" cy="16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36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관리자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228600"/>
            <a:ext cx="11103022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10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관리자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233614"/>
            <a:ext cx="9221240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199" y="400050"/>
            <a:ext cx="9220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특성을 사용하지 않고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조건문을</a:t>
            </a:r>
            <a:r>
              <a:rPr lang="ko-KR" altLang="en-US" dirty="0" smtClean="0"/>
              <a:t> 활용 </a:t>
            </a:r>
            <a:r>
              <a:rPr lang="en-US" altLang="ko-KR" dirty="0" err="1" smtClean="0"/>
              <a:t>getParameter</a:t>
            </a:r>
            <a:r>
              <a:rPr lang="en-US" altLang="ko-KR" dirty="0" smtClean="0"/>
              <a:t>(“type”) == “modal”</a:t>
            </a:r>
            <a:r>
              <a:rPr lang="ko-KR" altLang="en-US" dirty="0" smtClean="0"/>
              <a:t>인 경우만 해당 </a:t>
            </a:r>
            <a:r>
              <a:rPr lang="en-US" altLang="ko-KR" dirty="0" smtClean="0"/>
              <a:t>html tag</a:t>
            </a:r>
            <a:r>
              <a:rPr lang="ko-KR" altLang="en-US" dirty="0" smtClean="0"/>
              <a:t>를 로딩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9837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관리자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09663"/>
            <a:ext cx="8031629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4899" y="533400"/>
            <a:ext cx="803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등록하기를 누른 경우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등록이후</a:t>
            </a:r>
            <a:r>
              <a:rPr lang="ko-KR" altLang="en-US" dirty="0" smtClean="0"/>
              <a:t> 중복 등록을 방지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61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관리자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47750"/>
            <a:ext cx="49434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공지사항관리자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1143000"/>
            <a:ext cx="490537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552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관리자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1219199"/>
            <a:ext cx="9945742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8274" y="734973"/>
            <a:ext cx="825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완료되면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것을 바로 확인할 수 있도록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2266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관리자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4" y="1238250"/>
            <a:ext cx="5438775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공지사항관리자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4" y="2928938"/>
            <a:ext cx="7088046" cy="19192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7263" y="70639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 </a:t>
            </a:r>
            <a:r>
              <a:rPr lang="ko-KR" altLang="en-US" dirty="0" err="1" smtClean="0"/>
              <a:t>팝업창</a:t>
            </a:r>
            <a:r>
              <a:rPr lang="en-US" altLang="ko-KR" dirty="0"/>
              <a:t> </a:t>
            </a:r>
            <a:r>
              <a:rPr lang="en-US" altLang="ko-KR" dirty="0" smtClean="0"/>
              <a:t>JSP</a:t>
            </a:r>
            <a:r>
              <a:rPr lang="ko-KR" altLang="en-US" dirty="0" smtClean="0"/>
              <a:t>내부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199" y="1282184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데이터접근객체</a:t>
            </a:r>
            <a:r>
              <a:rPr lang="en-US" altLang="ko-KR" dirty="0" smtClean="0"/>
              <a:t>(DAO)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insert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4349" y="3101459"/>
            <a:ext cx="340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완료된 경우</a:t>
            </a:r>
            <a:endParaRPr lang="en-US" altLang="ko-KR" dirty="0" smtClean="0"/>
          </a:p>
          <a:p>
            <a:r>
              <a:rPr lang="ko-KR" altLang="en-US" dirty="0" smtClean="0"/>
              <a:t>등록이 완료되었다는 메시지를 띄우고 해당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부른 창을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366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zen-033\Desktop\공지사항관리자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828674"/>
            <a:ext cx="9548813" cy="558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0675" y="419100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업데이트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433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공지사항관리자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" y="380999"/>
            <a:ext cx="10450614" cy="6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zen-033\Desktop\공지사항관리자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728788"/>
            <a:ext cx="493395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16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0" y="485774"/>
            <a:ext cx="97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버튼을 누를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공지사항의 </a:t>
            </a:r>
            <a:r>
              <a:rPr lang="en-US" altLang="ko-KR" dirty="0" err="1" smtClean="0"/>
              <a:t>code_number</a:t>
            </a:r>
            <a:r>
              <a:rPr lang="ko-KR" altLang="en-US" dirty="0" smtClean="0"/>
              <a:t>를 전달하여 </a:t>
            </a:r>
            <a:r>
              <a:rPr lang="ko-KR" altLang="en-US" dirty="0" err="1" smtClean="0"/>
              <a:t>팝업창에</a:t>
            </a:r>
            <a:r>
              <a:rPr lang="ko-KR" altLang="en-US" dirty="0" smtClean="0"/>
              <a:t> 기존 내용 로딩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작성이후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submit -&gt; </a:t>
            </a:r>
            <a:r>
              <a:rPr lang="ko-KR" altLang="en-US" dirty="0" smtClean="0"/>
              <a:t>해당 내용 </a:t>
            </a:r>
            <a:r>
              <a:rPr lang="en-US" altLang="ko-KR" dirty="0" smtClean="0"/>
              <a:t>update -&gt;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종료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부모창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  <p:pic>
        <p:nvPicPr>
          <p:cNvPr id="11266" name="Picture 2" descr="C:\Users\ezen-033\Desktop\공지사항관리자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447800"/>
            <a:ext cx="9498012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557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공지사항관리자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328738"/>
            <a:ext cx="10687807" cy="45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9250" y="704850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페이지에서 작동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0851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공지사항관리자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04914"/>
            <a:ext cx="10958204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664" y="518041"/>
            <a:ext cx="1033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삭제버튼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해당코드를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전달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삭제완료 </a:t>
            </a:r>
            <a:r>
              <a:rPr lang="ko-KR" altLang="en-US" dirty="0" err="1" smtClean="0"/>
              <a:t>알림창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리로딩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쿼리스트링삭제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76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4463</Words>
  <Application>Microsoft Office PowerPoint</Application>
  <PresentationFormat>사용자 지정</PresentationFormat>
  <Paragraphs>2118</Paragraphs>
  <Slides>161</Slides>
  <Notes>55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62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마지막 FeedBack</vt:lpstr>
      <vt:lpstr>감사합니다 :^)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42</cp:revision>
  <dcterms:created xsi:type="dcterms:W3CDTF">2020-03-05T07:09:16Z</dcterms:created>
  <dcterms:modified xsi:type="dcterms:W3CDTF">2020-03-26T08:47:34Z</dcterms:modified>
</cp:coreProperties>
</file>